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12192000" cy="16256000"/>
  <p:notesSz cx="6811963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5BF47A0-C444-493C-BE27-A05EC26B067F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Objects="1">
      <p:cViewPr varScale="1">
        <p:scale>
          <a:sx n="44" d="100"/>
          <a:sy n="44" d="100"/>
        </p:scale>
        <p:origin x="2334" y="36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4B5-8E2F-4CDB-9E8E-2FC7E90CEC3B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02A2-687B-4E8B-A77A-EED3561A5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4B5-8E2F-4CDB-9E8E-2FC7E90CEC3B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02A2-687B-4E8B-A77A-EED3561A5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4B5-8E2F-4CDB-9E8E-2FC7E90CEC3B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02A2-687B-4E8B-A77A-EED3561A5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37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4B5-8E2F-4CDB-9E8E-2FC7E90CEC3B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02A2-687B-4E8B-A77A-EED3561A5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98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4B5-8E2F-4CDB-9E8E-2FC7E90CEC3B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02A2-687B-4E8B-A77A-EED3561A5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4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4B5-8E2F-4CDB-9E8E-2FC7E90CEC3B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02A2-687B-4E8B-A77A-EED3561A5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3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4B5-8E2F-4CDB-9E8E-2FC7E90CEC3B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02A2-687B-4E8B-A77A-EED3561A5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1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4B5-8E2F-4CDB-9E8E-2FC7E90CEC3B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02A2-687B-4E8B-A77A-EED3561A5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9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4B5-8E2F-4CDB-9E8E-2FC7E90CEC3B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02A2-687B-4E8B-A77A-EED3561A5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5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4B5-8E2F-4CDB-9E8E-2FC7E90CEC3B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02A2-687B-4E8B-A77A-EED3561A5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0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C4B5-8E2F-4CDB-9E8E-2FC7E90CEC3B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02A2-687B-4E8B-A77A-EED3561A5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C4B5-8E2F-4CDB-9E8E-2FC7E90CEC3B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02A2-687B-4E8B-A77A-EED3561A539A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58667064"/>
              </p:ext>
            </p:extLst>
          </p:nvPr>
        </p:nvGraphicFramePr>
        <p:xfrm>
          <a:off x="2119" y="3770"/>
          <a:ext cx="2116" cy="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think-cell Slide" r:id="rId15" imgW="493" imgH="493" progId="TCLayout.ActiveDocument.1">
                  <p:embed/>
                </p:oleObj>
              </mc:Choice>
              <mc:Fallback>
                <p:oleObj name="think-cell Slide" r:id="rId1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3770"/>
                        <a:ext cx="2116" cy="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32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9801670"/>
              </p:ext>
            </p:extLst>
          </p:nvPr>
        </p:nvGraphicFramePr>
        <p:xfrm>
          <a:off x="4167859" y="6682062"/>
          <a:ext cx="670" cy="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7859" y="6682062"/>
                        <a:ext cx="670" cy="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96254" y="2311659"/>
            <a:ext cx="12384505" cy="14319162"/>
          </a:xfrm>
          <a:prstGeom prst="rect">
            <a:avLst/>
          </a:prstGeom>
          <a:gradFill rotWithShape="1">
            <a:gsLst>
              <a:gs pos="0">
                <a:srgbClr val="793278"/>
              </a:gs>
              <a:gs pos="100000">
                <a:srgbClr val="EA933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12693945"/>
            <a:ext cx="10515600" cy="3142075"/>
          </a:xfrm>
        </p:spPr>
        <p:txBody>
          <a:bodyPr>
            <a:noAutofit/>
          </a:bodyPr>
          <a:lstStyle/>
          <a:p>
            <a:pPr lvl="0" defTabSz="914400" eaLnBrk="0" fontAlgn="base" hangingPunct="0">
              <a:lnSpc>
                <a:spcPct val="100000"/>
              </a:lnSpc>
              <a:spcAft>
                <a:spcPts val="800"/>
              </a:spcAft>
            </a:pPr>
            <a:r>
              <a:rPr lang="nl-NL" altLang="nl-NL" sz="2400" dirty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400" dirty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400" dirty="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400" dirty="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400" dirty="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400" dirty="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400" dirty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400" dirty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400" dirty="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400" dirty="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400" dirty="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De</a:t>
            </a:r>
            <a:r>
              <a:rPr lang="nl-NL" altLang="nl-NL" sz="2000" dirty="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altLang="nl-NL" sz="2000" dirty="0" err="1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MedewerkerMonitor</a:t>
            </a:r>
            <a:r>
              <a:rPr lang="nl-NL" altLang="nl-NL" sz="2000" dirty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 is een onderdeel van </a:t>
            </a:r>
            <a:br>
              <a:rPr lang="nl-NL" altLang="nl-NL" sz="2000" dirty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000" dirty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ActiZ Benchmark Zorg</a:t>
            </a:r>
            <a:br>
              <a:rPr lang="nl-NL" altLang="nl-NL" sz="2000" dirty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000" dirty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000" dirty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000" dirty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www.actizbz.nl</a:t>
            </a:r>
            <a:r>
              <a:rPr lang="nl-NL" altLang="nl-NL" sz="2400" dirty="0"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400" dirty="0"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000" dirty="0"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7061"/>
            <a:ext cx="3339682" cy="1142857"/>
          </a:xfr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38200" y="3251623"/>
            <a:ext cx="9673389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nl-NL" altLang="nl-NL" sz="5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Wat</a:t>
            </a:r>
            <a:r>
              <a:rPr kumimoji="0" lang="nl-NL" altLang="nl-NL" sz="53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gaat goed, en wat kan beter? </a:t>
            </a:r>
            <a:endParaRPr kumimoji="0" lang="nl-NL" altLang="nl-NL" sz="5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78598" y="11685318"/>
            <a:ext cx="10434804" cy="134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nl-NL" sz="3000" dirty="0" smtClean="0">
              <a:solidFill>
                <a:schemeClr val="bg1"/>
              </a:solidFill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nl-NL" sz="3000" dirty="0" smtClean="0">
                <a:solidFill>
                  <a:schemeClr val="bg1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Geef je mening in onze jaarlijkse </a:t>
            </a:r>
            <a:r>
              <a:rPr lang="nl-NL" sz="3000" dirty="0" err="1" smtClean="0">
                <a:solidFill>
                  <a:schemeClr val="bg1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MedewerkerMonitor</a:t>
            </a:r>
            <a:r>
              <a:rPr lang="nl-NL" sz="3000" dirty="0" smtClean="0">
                <a:solidFill>
                  <a:schemeClr val="bg1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nl-NL" sz="3000" dirty="0" smtClean="0">
                <a:solidFill>
                  <a:schemeClr val="bg1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Meedoen kan tot </a:t>
            </a:r>
            <a:r>
              <a:rPr lang="nl-NL" sz="3000" dirty="0" smtClean="0">
                <a:solidFill>
                  <a:schemeClr val="bg1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[ datum ]</a:t>
            </a:r>
            <a:endParaRPr lang="nl-NL" sz="3000" dirty="0">
              <a:solidFill>
                <a:schemeClr val="bg1"/>
              </a:solidFill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nl-NL" sz="3000" dirty="0" smtClean="0">
                <a:solidFill>
                  <a:schemeClr val="bg1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561388" y="556988"/>
            <a:ext cx="3078162" cy="90281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[Uw Logo]</a:t>
            </a:r>
            <a:endParaRPr lang="nl-NL" altLang="nl-NL" sz="3200" b="1" i="1" dirty="0">
              <a:solidFill>
                <a:srgbClr val="000000"/>
              </a:solidFill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nl-NL" altLang="nl-NL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 (Body)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838200" y="4998221"/>
            <a:ext cx="10801350" cy="696601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nl-NL" altLang="nl-NL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nl-NL" altLang="nl-NL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[Plaats</a:t>
            </a:r>
            <a:r>
              <a:rPr kumimoji="0" lang="nl-NL" altLang="nl-NL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 hier een </a:t>
            </a:r>
            <a:r>
              <a:rPr lang="nl-NL" altLang="nl-NL" sz="2000" b="1" i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altLang="nl-NL" sz="2000" b="1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afbeelding …]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nl-NL" altLang="nl-NL" sz="2000" b="1" i="1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nl-NL" altLang="nl-NL" sz="20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[een f</a:t>
            </a:r>
            <a:r>
              <a:rPr kumimoji="0" lang="nl-NL" altLang="nl-NL" sz="200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oto van een  medewerker in een prettige werksituatie]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nl-NL" altLang="nl-NL" sz="20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 een  grafiek die de respons over de jaren weergeeft =&gt;  op naar de xx %]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nl-NL" altLang="nl-NL" sz="20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[een foto van een werksituatie die verbeterd is </a:t>
            </a:r>
            <a:r>
              <a:rPr lang="nl-NL" altLang="nl-NL" sz="20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nalv</a:t>
            </a:r>
            <a:r>
              <a:rPr lang="nl-NL" altLang="nl-NL" sz="20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resultaten vorig jaar]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nl-NL" altLang="nl-NL" sz="20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[een diagram met de belangrijkste resultaten van vorig jaar =&gt;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nl-NL" altLang="nl-NL" sz="20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Hoe gaat het nu? ]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nl-NL" altLang="nl-NL" sz="20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[een </a:t>
            </a:r>
            <a:r>
              <a:rPr lang="nl-NL" altLang="nl-NL" sz="20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ícoontje</a:t>
            </a:r>
            <a:r>
              <a:rPr lang="nl-NL" altLang="nl-NL" sz="2000" i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]</a:t>
            </a:r>
            <a:r>
              <a:rPr lang="nl-NL" altLang="nl-NL" sz="20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nl-NL" altLang="nl-NL" sz="20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 een bestuurder/manager/medewerker met een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nl-NL" altLang="nl-NL" sz="20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activerende quote over de MM]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nl-NL" altLang="nl-NL" sz="20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[of  een foto van hen kijkend in een spiegel]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nl-NL" altLang="nl-NL" sz="20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[een medewerker aan een echte monitor: hoe staan we ervoor?]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nl-NL" altLang="nl-NL" sz="20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nl-NL" altLang="nl-NL" sz="2000" i="1" dirty="0" smtClean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nl-NL" altLang="nl-NL" sz="2000" b="1" i="1" dirty="0" smtClean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nl-NL" altLang="nl-NL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05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9801670"/>
              </p:ext>
            </p:extLst>
          </p:nvPr>
        </p:nvGraphicFramePr>
        <p:xfrm>
          <a:off x="4167859" y="6682062"/>
          <a:ext cx="670" cy="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7859" y="6682062"/>
                        <a:ext cx="670" cy="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96254" y="2311659"/>
            <a:ext cx="12384505" cy="14319162"/>
          </a:xfrm>
          <a:prstGeom prst="rect">
            <a:avLst/>
          </a:prstGeom>
          <a:gradFill rotWithShape="1">
            <a:gsLst>
              <a:gs pos="0">
                <a:srgbClr val="793278"/>
              </a:gs>
              <a:gs pos="100000">
                <a:srgbClr val="EA933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7061"/>
            <a:ext cx="3339682" cy="1142857"/>
          </a:xfr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647" y="801581"/>
            <a:ext cx="2802478" cy="715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55" y="5436107"/>
            <a:ext cx="9390686" cy="6259849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38200" y="3251623"/>
            <a:ext cx="9673389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nl-NL" altLang="nl-NL" sz="5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Wat</a:t>
            </a:r>
            <a:r>
              <a:rPr kumimoji="0" lang="nl-NL" altLang="nl-NL" sz="53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gaat goed, en wat kan beter? </a:t>
            </a:r>
            <a:endParaRPr kumimoji="0" lang="nl-NL" altLang="nl-NL" sz="5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78598" y="11685318"/>
            <a:ext cx="10434804" cy="134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nl-NL" sz="3000" dirty="0" smtClean="0">
              <a:solidFill>
                <a:schemeClr val="bg1"/>
              </a:solidFill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nl-NL" sz="3000" dirty="0" smtClean="0">
                <a:solidFill>
                  <a:schemeClr val="bg1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Geef je mening in onze jaarlijkse </a:t>
            </a:r>
            <a:r>
              <a:rPr lang="nl-NL" sz="3000" dirty="0" err="1" smtClean="0">
                <a:solidFill>
                  <a:schemeClr val="bg1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MedewerkerMonitor</a:t>
            </a:r>
            <a:r>
              <a:rPr lang="nl-NL" sz="3000" dirty="0" smtClean="0">
                <a:solidFill>
                  <a:schemeClr val="bg1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nl-NL" sz="3000" dirty="0" smtClean="0">
                <a:solidFill>
                  <a:schemeClr val="bg1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Meedoen kan tot </a:t>
            </a:r>
            <a:r>
              <a:rPr lang="nl-NL" sz="3000" dirty="0" smtClean="0">
                <a:solidFill>
                  <a:schemeClr val="bg1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[ datum ]</a:t>
            </a:r>
            <a:endParaRPr lang="nl-NL" sz="3000" dirty="0">
              <a:solidFill>
                <a:schemeClr val="bg1"/>
              </a:solidFill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nl-NL" sz="3000" dirty="0" smtClean="0">
                <a:solidFill>
                  <a:schemeClr val="bg1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3" name="Title 9"/>
          <p:cNvSpPr txBox="1">
            <a:spLocks/>
          </p:cNvSpPr>
          <p:nvPr/>
        </p:nvSpPr>
        <p:spPr>
          <a:xfrm>
            <a:off x="838200" y="1269394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eaLnBrk="0" fontAlgn="base" hangingPunct="0">
              <a:lnSpc>
                <a:spcPct val="100000"/>
              </a:lnSpc>
              <a:spcAft>
                <a:spcPts val="800"/>
              </a:spcAft>
            </a:pPr>
            <a:r>
              <a:rPr lang="nl-NL" altLang="nl-NL" sz="24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4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4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4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4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4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4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4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4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4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4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De</a:t>
            </a:r>
            <a:r>
              <a:rPr lang="nl-NL" altLang="nl-NL" sz="20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 MedewerkerMonitor is een onderdeel van </a:t>
            </a:r>
            <a:br>
              <a:rPr lang="nl-NL" altLang="nl-NL" sz="20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0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ActiZ Benchmark Zorg</a:t>
            </a:r>
            <a:br>
              <a:rPr lang="nl-NL" altLang="nl-NL" sz="20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0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0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altLang="nl-NL" sz="2000" smtClean="0">
                <a:solidFill>
                  <a:srgbClr val="FFFFFF"/>
                </a:solidFill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>www.actizbz.nl</a:t>
            </a:r>
            <a:r>
              <a:rPr lang="nl-NL" altLang="nl-NL" sz="2400" smtClean="0"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altLang="nl-NL" sz="2400" smtClean="0">
                <a:latin typeface="Calibri (Body)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000" dirty="0">
              <a:latin typeface="Calibri (Body)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649416" y="1124527"/>
            <a:ext cx="5796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 smtClean="0"/>
              <a:t>Voorbeeld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4985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156</Words>
  <Application>Microsoft Office PowerPoint</Application>
  <PresentationFormat>Custom</PresentationFormat>
  <Paragraphs>29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(Body)</vt:lpstr>
      <vt:lpstr>Calibri Light</vt:lpstr>
      <vt:lpstr>Open Sans</vt:lpstr>
      <vt:lpstr>Office Theme</vt:lpstr>
      <vt:lpstr>think-cell Slide</vt:lpstr>
      <vt:lpstr>     De MedewerkerMonitor is een onderdeel van  ActiZ Benchmark Zorg  www.actizbz.nl </vt:lpstr>
      <vt:lpstr>PowerPoint Presentation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Crul, Stephanie (NL - Amstelveen)</dc:creator>
  <cp:lastModifiedBy>Wijsman, Max (NL - Amstelveen)</cp:lastModifiedBy>
  <cp:revision>52</cp:revision>
  <cp:lastPrinted>2015-08-27T14:34:54Z</cp:lastPrinted>
  <dcterms:created xsi:type="dcterms:W3CDTF">2015-08-26T09:02:08Z</dcterms:created>
  <dcterms:modified xsi:type="dcterms:W3CDTF">2016-01-14T11:26:13Z</dcterms:modified>
</cp:coreProperties>
</file>